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  <a:srgbClr val="FA5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856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7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267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59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33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0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4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39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77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45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1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FD4E-DF7C-4EEC-BF14-9EF084E70F27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C36-78A9-4D12-83A2-B8CBB9DC25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16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:\รวมรูปภาพ\อื่นๆ\20160808_152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9592"/>
            <a:ext cx="2304256" cy="239113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368152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สื่อการเรียน วิชา การงานอาชีพ </a:t>
            </a:r>
            <a:b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ระดับชั้นประถมศึกษาปีที่ </a:t>
            </a:r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endParaRPr lang="th-TH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339752" y="4797152"/>
            <a:ext cx="48245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ครูพจนีย์  ทองยอด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เกรื่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อง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4"/>
          <a:srcRect l="30957" t="21692" r="26454" b="10560"/>
          <a:stretch/>
        </p:blipFill>
        <p:spPr bwMode="auto">
          <a:xfrm>
            <a:off x="611560" y="508782"/>
            <a:ext cx="7704856" cy="5832648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005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33190" t="23360" r="28866" b="10806"/>
          <a:stretch/>
        </p:blipFill>
        <p:spPr bwMode="auto">
          <a:xfrm>
            <a:off x="1187624" y="1268760"/>
            <a:ext cx="6768752" cy="5282302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แผนผังลำดับงาน: เทปเจาะรู 2"/>
          <p:cNvSpPr/>
          <p:nvPr/>
        </p:nvSpPr>
        <p:spPr>
          <a:xfrm>
            <a:off x="2411760" y="171988"/>
            <a:ext cx="4320480" cy="897307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ประโยชน์ของการเกษตร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700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15385" t="21359" r="14259" b="10560"/>
          <a:stretch/>
        </p:blipFill>
        <p:spPr bwMode="auto">
          <a:xfrm>
            <a:off x="467544" y="404664"/>
            <a:ext cx="8352928" cy="6048672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00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เทปเจาะรู 2"/>
          <p:cNvSpPr/>
          <p:nvPr/>
        </p:nvSpPr>
        <p:spPr>
          <a:xfrm>
            <a:off x="899592" y="885025"/>
            <a:ext cx="7704856" cy="3096344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จบการนำเสนอสื่อการเรียนการสอน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เรื่องความรู้พื้นฐานงานเกษตรน่ารู้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ระดับชั้นประถมศึกษาปีที่ 6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D:\รวมรูปภาพ\อื่นๆ\20160808_152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2" y="4221088"/>
            <a:ext cx="1624314" cy="194421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 rotWithShape="1">
          <a:blip r:embed="rId2"/>
          <a:srcRect l="7318" t="21692" r="64915" b="10226"/>
          <a:stretch/>
        </p:blipFill>
        <p:spPr bwMode="auto">
          <a:xfrm>
            <a:off x="1331640" y="116632"/>
            <a:ext cx="6336704" cy="6480720"/>
          </a:xfrm>
          <a:prstGeom prst="rect">
            <a:avLst/>
          </a:prstGeom>
          <a:ln w="76200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36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 rotWithShape="1">
          <a:blip r:embed="rId2"/>
          <a:srcRect l="30769" t="29035" r="26267" b="7222"/>
          <a:stretch/>
        </p:blipFill>
        <p:spPr bwMode="auto">
          <a:xfrm>
            <a:off x="611560" y="332656"/>
            <a:ext cx="7776864" cy="6120680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270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 rotWithShape="1">
          <a:blip r:embed="rId2"/>
          <a:srcRect l="30581" t="29702" r="26643" b="24247"/>
          <a:stretch/>
        </p:blipFill>
        <p:spPr bwMode="auto">
          <a:xfrm>
            <a:off x="395536" y="404664"/>
            <a:ext cx="8352928" cy="6048672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31775" t="24905" r="26960" b="11253"/>
          <a:stretch/>
        </p:blipFill>
        <p:spPr bwMode="auto">
          <a:xfrm>
            <a:off x="467544" y="188640"/>
            <a:ext cx="8064896" cy="6480720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31813" t="21723" r="27337" b="8709"/>
          <a:stretch/>
        </p:blipFill>
        <p:spPr bwMode="auto">
          <a:xfrm>
            <a:off x="971600" y="332656"/>
            <a:ext cx="7056784" cy="6085840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4"/>
          <a:srcRect l="24284" t="33803" r="18401" b="17366"/>
          <a:stretch/>
        </p:blipFill>
        <p:spPr bwMode="auto">
          <a:xfrm>
            <a:off x="611560" y="548680"/>
            <a:ext cx="7920880" cy="5832648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36022" t="33372" r="30019" b="17235"/>
          <a:stretch/>
        </p:blipFill>
        <p:spPr bwMode="auto">
          <a:xfrm>
            <a:off x="683568" y="548680"/>
            <a:ext cx="7560840" cy="5616624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28143" t="21359" r="22659" b="8558"/>
          <a:stretch/>
        </p:blipFill>
        <p:spPr bwMode="auto">
          <a:xfrm>
            <a:off x="539552" y="476672"/>
            <a:ext cx="7864152" cy="5832648"/>
          </a:xfrm>
          <a:prstGeom prst="rect">
            <a:avLst/>
          </a:prstGeom>
          <a:ln w="76200" cmpd="thickThin">
            <a:solidFill>
              <a:srgbClr val="FF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65616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37</Words>
  <Application>Microsoft Office PowerPoint</Application>
  <PresentationFormat>นำเสนอทางหน้าจอ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สื่อการเรียน วิชา การงานอาชีพ  ระดับชั้นประถมศึกษาปีที่ 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สื่อการเรียน วิชา การงานอาชีพ  ระดับชั้นประถมศึกษาปีที่ 6</dc:title>
  <dc:creator>JUM</dc:creator>
  <cp:lastModifiedBy>JUM</cp:lastModifiedBy>
  <cp:revision>9</cp:revision>
  <dcterms:created xsi:type="dcterms:W3CDTF">2020-05-20T04:51:26Z</dcterms:created>
  <dcterms:modified xsi:type="dcterms:W3CDTF">2020-05-20T05:32:56Z</dcterms:modified>
</cp:coreProperties>
</file>