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11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059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225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3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62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6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72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79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85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FE74-CFED-4377-9C9D-B49E38E720C5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9F0-E479-489F-92AF-2C8551E64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85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ยกนูน 5"/>
          <p:cNvSpPr/>
          <p:nvPr/>
        </p:nvSpPr>
        <p:spPr>
          <a:xfrm>
            <a:off x="539552" y="116632"/>
            <a:ext cx="8136904" cy="1656184"/>
          </a:xfrm>
          <a:prstGeom prst="bevel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/>
              <a:t>ผลิตสื่อการเรียนการสอนสาระการเรียนรู้วิชาภาษาต่างประเทศ </a:t>
            </a:r>
            <a:endParaRPr lang="th-TH" sz="3200" dirty="0" smtClean="0"/>
          </a:p>
          <a:p>
            <a:r>
              <a:rPr lang="th-TH" sz="3200" dirty="0" smtClean="0"/>
              <a:t> </a:t>
            </a:r>
            <a:r>
              <a:rPr lang="th-TH" sz="3200" dirty="0" smtClean="0"/>
              <a:t>เรื่อง</a:t>
            </a:r>
            <a:r>
              <a:rPr lang="th-TH" sz="3200" dirty="0"/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Animal vocabulary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/>
              <a:t>(สำหรับนักเรียนที่มีความต้องการพิเศษ)</a:t>
            </a:r>
            <a:endParaRPr lang="th-TH" sz="3200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385" b="22110"/>
          <a:stretch/>
        </p:blipFill>
        <p:spPr bwMode="auto">
          <a:xfrm>
            <a:off x="5652121" y="1412776"/>
            <a:ext cx="3186100" cy="544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คำบรรยายภาพแบบเมฆ 10"/>
          <p:cNvSpPr/>
          <p:nvPr/>
        </p:nvSpPr>
        <p:spPr>
          <a:xfrm>
            <a:off x="2699792" y="1556792"/>
            <a:ext cx="4248472" cy="2952328"/>
          </a:xfrm>
          <a:prstGeom prst="cloudCallout">
            <a:avLst>
              <a:gd name="adj1" fmla="val -24982"/>
              <a:gd name="adj2" fmla="val 78923"/>
            </a:avLst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จัดทำโดย</a:t>
            </a:r>
          </a:p>
          <a:p>
            <a:pPr algn="ctr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นางสาว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วันทนา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บุตร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ดา</a:t>
            </a:r>
          </a:p>
          <a:p>
            <a:pPr algn="ctr"/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ตำแหน่ง ครู </a:t>
            </a:r>
            <a:r>
              <a:rPr lang="th-TH" sz="3200" b="1" dirty="0" err="1">
                <a:latin typeface="AngsanaUPC" pitchFamily="18" charset="-34"/>
                <a:cs typeface="AngsanaUPC" pitchFamily="18" charset="-34"/>
              </a:rPr>
              <a:t>คศ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.1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6000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พับมุม 11"/>
          <p:cNvSpPr/>
          <p:nvPr/>
        </p:nvSpPr>
        <p:spPr>
          <a:xfrm>
            <a:off x="1043608" y="5157192"/>
            <a:ext cx="6264696" cy="1152128"/>
          </a:xfrm>
          <a:prstGeom prst="foldedCorner">
            <a:avLst/>
          </a:prstGeom>
          <a:noFill/>
          <a:ln w="76200">
            <a:solidFill>
              <a:srgbClr val="FFFF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โรงเรียนวัดยายร่ม(</a:t>
            </a:r>
            <a:r>
              <a:rPr lang="th-TH" sz="3200" b="1" dirty="0" err="1" smtClean="0">
                <a:latin typeface="AngsanaUPC" pitchFamily="18" charset="-34"/>
                <a:cs typeface="AngsanaUPC" pitchFamily="18" charset="-34"/>
              </a:rPr>
              <a:t>วัฒนราษฎร์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รังสรรค์)</a:t>
            </a:r>
          </a:p>
          <a:p>
            <a:pPr algn="ctr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สำนักงานเขตจอมทอง  กรุงเทพมหานคร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54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051719" y="384208"/>
            <a:ext cx="5498089" cy="1249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ขั้นตอนที่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นำกระดาษมาวัดให้ได้กว้าง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19.05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เซนติเมตร </a:t>
            </a:r>
          </a:p>
          <a:p>
            <a:pPr algn="ctr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สูง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26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เซนติเมตรและตัด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ชุด มี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แผ่น </a:t>
            </a:r>
          </a:p>
          <a:p>
            <a:pPr algn="ctr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ตามภาพประกอบ ดังต่อไปนี้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4" y="2348880"/>
            <a:ext cx="2203976" cy="293863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9" y="1714500"/>
            <a:ext cx="2571749" cy="342899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17256"/>
            <a:ext cx="2227704" cy="16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9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38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051720" y="384209"/>
            <a:ext cx="6120680" cy="1100576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ขั้นตอนที่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นำกระดาษที่ตัดไว้นำแผ่นแรกมาตัดให้ได้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15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เซนติเมตร แล้วนำแผ่นที่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มาวัดให้ได้ความกว้าง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ไม้บรรทัด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94736"/>
            <a:ext cx="3111810" cy="414908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2000" t="-145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35696" y="384208"/>
            <a:ext cx="5832648" cy="12494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ขั้นตอนที่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นำกระดาษแผ่นที่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มาตัดบริเวณขอบแปะด้วยกาวสอง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หน้าบาง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และนำกระดาษแผ่นที่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มาแปะด้านหลัง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84851"/>
            <a:ext cx="1856284" cy="247504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928"/>
            <a:ext cx="2160108" cy="288014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84851"/>
            <a:ext cx="2016224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1000" t="-45000" r="-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1115616" y="165113"/>
            <a:ext cx="7488832" cy="110364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ขั้นตอนที่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นำภาพสัตว์และคำศัพท์ที่พิมพ์ไว้มาตัดแปะลงบน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แผ่นป๊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อปอัพ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0" y="1508006"/>
            <a:ext cx="2337724" cy="311696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6561"/>
            <a:ext cx="2355726" cy="31409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24" y="4280896"/>
            <a:ext cx="1851670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90" y="1474473"/>
            <a:ext cx="2283718" cy="304495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1993696" cy="265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4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59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635896" y="165113"/>
            <a:ext cx="2592288" cy="6715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ป๊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อปอัพคำศัพท์สัตว์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59" y="1009504"/>
            <a:ext cx="3746949" cy="281021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03000"/>
            <a:ext cx="3746949" cy="281021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" y="4161251"/>
            <a:ext cx="1635646" cy="21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37248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18" y="3921224"/>
            <a:ext cx="203169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63" y="4222581"/>
            <a:ext cx="159964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92885"/>
            <a:ext cx="1593444" cy="212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12305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157</Words>
  <Application>Microsoft Office PowerPoint</Application>
  <PresentationFormat>นำเสนอทางหน้าจอ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AUM</dc:creator>
  <cp:lastModifiedBy>AUM</cp:lastModifiedBy>
  <cp:revision>23</cp:revision>
  <dcterms:created xsi:type="dcterms:W3CDTF">2021-04-06T06:17:44Z</dcterms:created>
  <dcterms:modified xsi:type="dcterms:W3CDTF">2021-05-19T03:10:45Z</dcterms:modified>
</cp:coreProperties>
</file>